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310" r:id="rId5"/>
    <p:sldId id="326" r:id="rId6"/>
    <p:sldId id="333" r:id="rId7"/>
    <p:sldId id="325" r:id="rId8"/>
    <p:sldId id="327" r:id="rId9"/>
    <p:sldId id="328" r:id="rId10"/>
    <p:sldId id="329" r:id="rId11"/>
    <p:sldId id="330" r:id="rId12"/>
    <p:sldId id="331" r:id="rId13"/>
    <p:sldId id="332" r:id="rId14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03" autoAdjust="0"/>
    <p:restoredTop sz="96866" autoAdjust="0"/>
  </p:normalViewPr>
  <p:slideViewPr>
    <p:cSldViewPr>
      <p:cViewPr>
        <p:scale>
          <a:sx n="110" d="100"/>
          <a:sy n="110" d="100"/>
        </p:scale>
        <p:origin x="-36" y="-45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2.6.2015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2.6.2015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7173416" cy="2448272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endParaRPr lang="cs-CZ" sz="3600" b="1" dirty="0" smtClean="0"/>
          </a:p>
          <a:p>
            <a:r>
              <a:rPr lang="cs-CZ" sz="3600" b="1" dirty="0" smtClean="0"/>
              <a:t>Rudolf II. Habsburský</a:t>
            </a:r>
          </a:p>
        </p:txBody>
      </p:sp>
    </p:spTree>
    <p:extLst>
      <p:ext uri="{BB962C8B-B14F-4D97-AF65-F5344CB8AC3E}">
        <p14:creationId xmlns:p14="http://schemas.microsoft.com/office/powerpoint/2010/main" xmlns="" val="11314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1) Válková, Veronika. Dějepis 7. SPN – pedagogické nakladatelství, Praha 2009. 1. vydání. ISBN 978-80-7235-373-6.152 stran.</a:t>
            </a:r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872094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 lnSpcReduction="10000"/>
          </a:bodyPr>
          <a:lstStyle/>
          <a:p>
            <a:pPr algn="l"/>
            <a:r>
              <a:rPr lang="cs-CZ" dirty="0" smtClean="0"/>
              <a:t>Škola: ZŠ a MŠ Hlušice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Lenka Mojžíšová</a:t>
            </a:r>
          </a:p>
          <a:p>
            <a:pPr algn="l"/>
            <a:r>
              <a:rPr lang="cs-CZ" dirty="0" smtClean="0"/>
              <a:t>Předmět</a:t>
            </a:r>
            <a:r>
              <a:rPr lang="cs-CZ" dirty="0" smtClean="0"/>
              <a:t>: Dějepis</a:t>
            </a:r>
            <a:endParaRPr lang="cs-CZ" dirty="0" smtClean="0"/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</a:t>
            </a:r>
            <a:r>
              <a:rPr lang="cs-CZ" dirty="0"/>
              <a:t>Materiál je určen pro práci na interaktivní tabuli. Prezentace seznamuje žáky se základními informacemi o Rudolfovi II., jeho osobě a způsobu vlády.</a:t>
            </a:r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xmlns="" val="3961055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Metodický pokyn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Popis práce s </a:t>
            </a:r>
            <a:r>
              <a:rPr lang="cs-CZ" dirty="0" smtClean="0"/>
              <a:t>materiálem</a:t>
            </a:r>
          </a:p>
          <a:p>
            <a:r>
              <a:rPr lang="cs-CZ" dirty="0" smtClean="0"/>
              <a:t>-postupovat dle prezentace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i="1" dirty="0"/>
              <a:t>Materiál je určen pro práci s interaktivní tabulí a tablety</a:t>
            </a:r>
          </a:p>
          <a:p>
            <a:r>
              <a:rPr lang="cs-CZ" dirty="0"/>
              <a:t>Přílohy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i="1" dirty="0"/>
              <a:t>Didaktická příprava </a:t>
            </a:r>
          </a:p>
          <a:p>
            <a:r>
              <a:rPr lang="cs-CZ" dirty="0"/>
              <a:t>Očekávání a </a:t>
            </a:r>
            <a:r>
              <a:rPr lang="cs-CZ" dirty="0" smtClean="0"/>
              <a:t>cíle – Seznámení se se základními pojmy, které se týkají doby vlády Rudolfa II. Habsburského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i="1" dirty="0"/>
              <a:t>Dle didaktické přípravy</a:t>
            </a:r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162860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496944" cy="459000"/>
          </a:xfrm>
        </p:spPr>
        <p:txBody>
          <a:bodyPr/>
          <a:lstStyle/>
          <a:p>
            <a:pPr algn="l"/>
            <a:r>
              <a:rPr lang="cs-CZ" dirty="0"/>
              <a:t>Rudolf II. Habsburský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/>
              <a:t>Doba vlády – 1564-1576</a:t>
            </a:r>
          </a:p>
          <a:p>
            <a:r>
              <a:rPr lang="cs-CZ" sz="1800" dirty="0"/>
              <a:t>Sídelní město Praha – centrem politickým, kulturním a vědeckým</a:t>
            </a:r>
          </a:p>
          <a:p>
            <a:r>
              <a:rPr lang="cs-CZ" sz="1800" dirty="0"/>
              <a:t>Císař, král uherský a český</a:t>
            </a:r>
          </a:p>
          <a:p>
            <a:pPr marL="0" indent="0">
              <a:buNone/>
            </a:pPr>
            <a:endParaRPr lang="cs-CZ" sz="1800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52647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Rudolfův majestát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Vydán v roce 1609</a:t>
            </a:r>
          </a:p>
          <a:p>
            <a:r>
              <a:rPr lang="cs-CZ" dirty="0"/>
              <a:t>Měl zaručovat náboženskou svobodu i nekatolíkům</a:t>
            </a:r>
          </a:p>
          <a:p>
            <a:r>
              <a:rPr lang="cs-CZ" dirty="0"/>
              <a:t>- v roce 1611 nastupuje na trůn jeho bratr Matyáš, který Rudolfův majestát nedodržuje, což vede k nepokojům</a:t>
            </a:r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453202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Kulturní život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Rudolf byl velmi vzdělaný, podporoval umělce, vědce, zval je na císařský dvůr</a:t>
            </a:r>
          </a:p>
          <a:p>
            <a:r>
              <a:rPr lang="cs-CZ" dirty="0"/>
              <a:t>Podporoval malíře, sochaře, vědce</a:t>
            </a:r>
          </a:p>
          <a:p>
            <a:r>
              <a:rPr lang="cs-CZ" dirty="0"/>
              <a:t>Shromáždil na Pražském hradě rozsáhlé umělecké sbírky a sbírky kuriozit</a:t>
            </a:r>
          </a:p>
          <a:p>
            <a:r>
              <a:rPr lang="cs-CZ" dirty="0"/>
              <a:t>Měl zvěřinec s oblíbeným lvem</a:t>
            </a:r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86378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Astronomové – Ticho de Brahe</a:t>
            </a:r>
          </a:p>
          <a:p>
            <a:r>
              <a:rPr lang="cs-CZ" dirty="0"/>
              <a:t>                          -Jan Kepler</a:t>
            </a:r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42107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císař Rudolf II. zemřel roku 1611, nedlouho před </a:t>
            </a:r>
          </a:p>
          <a:p>
            <a:pPr>
              <a:buNone/>
            </a:pP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jeho smrtí ho z trůnu sesadil bratr Matyáš a sídlo </a:t>
            </a:r>
          </a:p>
          <a:p>
            <a:pPr>
              <a:buNone/>
            </a:pP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převedl zpět do Vídně</a:t>
            </a:r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40363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Opakování: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1) Z kterého rodu pocházel císař Rudolf II.?</a:t>
            </a:r>
          </a:p>
          <a:p>
            <a:pPr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	 	</a:t>
            </a:r>
            <a:r>
              <a:rPr lang="cs-CZ" b="1" i="1" dirty="0">
                <a:latin typeface="Times New Roman" pitchFamily="18" charset="0"/>
                <a:cs typeface="Times New Roman" pitchFamily="18" charset="0"/>
              </a:rPr>
              <a:t>Pocházel z rodu Habsburků.</a:t>
            </a:r>
          </a:p>
          <a:p>
            <a:pPr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	2) Která území patřila do habsburské říše?</a:t>
            </a:r>
          </a:p>
          <a:p>
            <a:pPr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b="1" i="1" dirty="0">
                <a:latin typeface="Times New Roman" pitchFamily="18" charset="0"/>
                <a:cs typeface="Times New Roman" pitchFamily="18" charset="0"/>
              </a:rPr>
              <a:t> České a rakouské země a Uherské království.</a:t>
            </a:r>
          </a:p>
          <a:p>
            <a:pPr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	3) Ve kterém městě sídlil císař Rudolf II.?</a:t>
            </a:r>
          </a:p>
          <a:p>
            <a:pPr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cs-CZ" b="1" i="1" dirty="0">
                <a:latin typeface="Times New Roman" pitchFamily="18" charset="0"/>
                <a:cs typeface="Times New Roman" pitchFamily="18" charset="0"/>
              </a:rPr>
              <a:t>Sídlil v Praze.</a:t>
            </a:r>
          </a:p>
          <a:p>
            <a:pPr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	4) Koho podporoval císař Rudolf II.?</a:t>
            </a:r>
          </a:p>
          <a:p>
            <a:pPr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cs-CZ" b="1" i="1" dirty="0">
                <a:latin typeface="Times New Roman" pitchFamily="18" charset="0"/>
                <a:cs typeface="Times New Roman" pitchFamily="18" charset="0"/>
              </a:rPr>
              <a:t>Podporoval umělce, vědce a alchymisty.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639940150"/>
      </p:ext>
    </p:extLst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schemas.microsoft.com/office/2006/documentManagement/types"/>
    <ds:schemaRef ds:uri="http://purl.org/dc/dcmitype/"/>
    <ds:schemaRef ds:uri="d19d6491-b662-4d98-996c-1e38fe9d0183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268</Words>
  <Application>Microsoft Office PowerPoint</Application>
  <PresentationFormat>Předvádění na obrazovce (16:9)</PresentationFormat>
  <Paragraphs>53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boxed_powerpoint_16x9_2012-08</vt:lpstr>
      <vt:lpstr>  Dotkněte se inovací CZ.1.07/1.3.00/51.0024  </vt:lpstr>
      <vt:lpstr>Snímek 2</vt:lpstr>
      <vt:lpstr>Metodický pokyn</vt:lpstr>
      <vt:lpstr>Rudolf II. Habsburský</vt:lpstr>
      <vt:lpstr>Rudolfův majestát </vt:lpstr>
      <vt:lpstr>Kulturní život</vt:lpstr>
      <vt:lpstr>Snímek 7</vt:lpstr>
      <vt:lpstr>Snímek 8</vt:lpstr>
      <vt:lpstr>Opakování:</vt:lpstr>
      <vt:lpstr>Použitá literatura: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17</cp:revision>
  <dcterms:created xsi:type="dcterms:W3CDTF">2014-10-07T08:27:59Z</dcterms:created>
  <dcterms:modified xsi:type="dcterms:W3CDTF">2015-06-02T15:55:36Z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